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B33821B-04B3-4D5D-A1EE-5034B3F601D7}" type="datetimeFigureOut">
              <a:rPr lang="es-CO" smtClean="0"/>
              <a:t>04/03/2014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51A4946-0525-4D78-BD9F-69026918843F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864096"/>
          </a:xfrm>
        </p:spPr>
        <p:txBody>
          <a:bodyPr/>
          <a:lstStyle/>
          <a:p>
            <a:r>
              <a:rPr lang="es-CO" dirty="0" smtClean="0"/>
              <a:t>LA ESTRUCTURA DE LA TIERRA</a:t>
            </a:r>
            <a:endParaRPr lang="es-CO" dirty="0"/>
          </a:p>
        </p:txBody>
      </p:sp>
      <p:pic>
        <p:nvPicPr>
          <p:cNvPr id="1026" name="Picture 2" descr="ESTRUCTURA_DE_LA_TI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5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5564" y="-2588"/>
            <a:ext cx="7924800" cy="994122"/>
          </a:xfrm>
        </p:spPr>
        <p:txBody>
          <a:bodyPr/>
          <a:lstStyle/>
          <a:p>
            <a:pPr algn="ctr"/>
            <a:r>
              <a:rPr lang="es-CO" sz="4400" b="1" dirty="0" smtClean="0"/>
              <a:t>LOS VOLCANES</a:t>
            </a:r>
            <a:endParaRPr lang="es-CO" sz="4400" b="1" dirty="0"/>
          </a:p>
        </p:txBody>
      </p:sp>
      <p:pic>
        <p:nvPicPr>
          <p:cNvPr id="10242" name="Picture 2" descr="vol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04857" cy="5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0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266" name="Picture 2" descr="TIPOS_DE_VOLCA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8856984" cy="61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1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ructura_de_la_tierr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8" y="260648"/>
            <a:ext cx="822397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LA COREZA TERRESTRE Y LA DERIVA DE LOS CONTINENTES</a:t>
            </a:r>
            <a:endParaRPr lang="es-CO" b="1" dirty="0"/>
          </a:p>
        </p:txBody>
      </p:sp>
      <p:pic>
        <p:nvPicPr>
          <p:cNvPr id="3074" name="Picture 2" descr="corteza_terres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5918"/>
            <a:ext cx="77768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es-CO" sz="4800" b="1" dirty="0" smtClean="0"/>
              <a:t>LAS PLACAS TECTONICAS</a:t>
            </a:r>
            <a:endParaRPr lang="es-CO" sz="4800" b="1" dirty="0"/>
          </a:p>
        </p:txBody>
      </p:sp>
      <p:pic>
        <p:nvPicPr>
          <p:cNvPr id="4098" name="Picture 2" descr="Placas_tecton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676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8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6144" y="188640"/>
            <a:ext cx="7924800" cy="1143000"/>
          </a:xfrm>
        </p:spPr>
        <p:txBody>
          <a:bodyPr/>
          <a:lstStyle/>
          <a:p>
            <a:pPr algn="ctr"/>
            <a:r>
              <a:rPr lang="es-CO" sz="4400" b="1" dirty="0" smtClean="0"/>
              <a:t>DERIVA CONTINENTAL</a:t>
            </a:r>
            <a:endParaRPr lang="es-CO" sz="4400" b="1" dirty="0"/>
          </a:p>
        </p:txBody>
      </p:sp>
      <p:pic>
        <p:nvPicPr>
          <p:cNvPr id="5122" name="Picture 2" descr="deriva_contin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260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0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pPr algn="ctr"/>
            <a:r>
              <a:rPr lang="es-CO" sz="4800" b="1" dirty="0" smtClean="0"/>
              <a:t>TECTONICA DE PLACAS</a:t>
            </a:r>
            <a:endParaRPr lang="es-CO" sz="4800" b="1" dirty="0"/>
          </a:p>
        </p:txBody>
      </p:sp>
      <p:pic>
        <p:nvPicPr>
          <p:cNvPr id="6146" name="Picture 2" descr="PLASCAS_SE_MUE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9" y="1412776"/>
            <a:ext cx="846775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7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321"/>
            <a:ext cx="7924800" cy="1143000"/>
          </a:xfrm>
        </p:spPr>
        <p:txBody>
          <a:bodyPr/>
          <a:lstStyle/>
          <a:p>
            <a:pPr algn="ctr"/>
            <a:r>
              <a:rPr lang="es-CO" sz="4400" b="1" dirty="0" smtClean="0"/>
              <a:t>MOVIMIENTO DE PLACAS</a:t>
            </a:r>
            <a:endParaRPr lang="es-CO" sz="4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2736304" cy="50580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75" y="1268760"/>
            <a:ext cx="2592288" cy="4912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3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es-CO" sz="4400" b="1" dirty="0" smtClean="0"/>
              <a:t>MOVIMIENTO DE PLACAS</a:t>
            </a:r>
            <a:endParaRPr lang="es-CO" sz="4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0412"/>
            <a:ext cx="332590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307350" cy="4016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72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es-CO" sz="4800" b="1" dirty="0" smtClean="0"/>
              <a:t>TECTONICA DE PLACAS</a:t>
            </a:r>
            <a:endParaRPr lang="es-CO" sz="4800" b="1" dirty="0"/>
          </a:p>
        </p:txBody>
      </p:sp>
      <p:pic>
        <p:nvPicPr>
          <p:cNvPr id="9218" name="Picture 2" descr="MOVIMIENTO_DE_LAS_PLA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867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146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51</TotalTime>
  <Words>33</Words>
  <Application>Microsoft Office PowerPoint</Application>
  <PresentationFormat>Presentación en pantalla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Horizonte</vt:lpstr>
      <vt:lpstr>LA ESTRUCTURA DE LA TIERRA</vt:lpstr>
      <vt:lpstr>Presentación de PowerPoint</vt:lpstr>
      <vt:lpstr>LA COREZA TERRESTRE Y LA DERIVA DE LOS CONTINENTES</vt:lpstr>
      <vt:lpstr>LAS PLACAS TECTONICAS</vt:lpstr>
      <vt:lpstr>DERIVA CONTINENTAL</vt:lpstr>
      <vt:lpstr>TECTONICA DE PLACAS</vt:lpstr>
      <vt:lpstr>MOVIMIENTO DE PLACAS</vt:lpstr>
      <vt:lpstr>MOVIMIENTO DE PLACAS</vt:lpstr>
      <vt:lpstr>TECTONICA DE PLACAS</vt:lpstr>
      <vt:lpstr>LOS VOLCANES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ESTRUCTURA DE LA TIERRA</dc:title>
  <dc:creator>Duver Yepes</dc:creator>
  <cp:lastModifiedBy>Duver Yepes</cp:lastModifiedBy>
  <cp:revision>5</cp:revision>
  <dcterms:created xsi:type="dcterms:W3CDTF">2014-03-04T14:05:54Z</dcterms:created>
  <dcterms:modified xsi:type="dcterms:W3CDTF">2014-03-04T14:57:20Z</dcterms:modified>
</cp:coreProperties>
</file>